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FC5E8EB-D586-4B4D-A44E-CA94FC7EBF34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DA66239-263B-4777-97D0-E015D5C65384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Title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cxnSp>
        <p:nvCxnSpPr>
          <p:cNvPr id="8" name="Straight Connector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Straight Connector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Oval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Content Placeholder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7" name="Title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2" name="Content Placeholder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4" name="Content Placeholder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cxnSp>
        <p:nvCxnSpPr>
          <p:cNvPr id="10" name="Straight Connector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Content Placeholder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31" name="Title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en-US" smtClean="0"/>
              <a:t>Click icon to add picture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24" name="Date Placeholder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98B30029-FEC8-4006-B062-18FAC4375DCB}" type="datetimeFigureOut">
              <a:rPr lang="en-US" smtClean="0"/>
              <a:t>10/31/2011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en-US"/>
          </a:p>
        </p:txBody>
      </p:sp>
      <p:sp>
        <p:nvSpPr>
          <p:cNvPr id="22" name="Slide Number Placeholder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303C6298-65C4-4C64-BE00-7F14076A075F}" type="slidenum">
              <a:rPr lang="en-US" smtClean="0"/>
              <a:t>‹#›</a:t>
            </a:fld>
            <a:endParaRPr lang="en-US"/>
          </a:p>
        </p:txBody>
      </p:sp>
      <p:sp>
        <p:nvSpPr>
          <p:cNvPr id="5" name="Title Placeholder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Part 2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The Great Depression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1920s- Western European economies down</a:t>
            </a:r>
          </a:p>
          <a:p>
            <a:r>
              <a:rPr lang="en-US" dirty="0" smtClean="0"/>
              <a:t>US stock market crash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Causes of the Great Depression</a:t>
            </a:r>
            <a:endParaRPr lang="en-US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2667000"/>
            <a:ext cx="4729307" cy="3228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October 29, 1929</a:t>
            </a:r>
          </a:p>
          <a:p>
            <a:r>
              <a:rPr lang="en-US" dirty="0" smtClean="0"/>
              <a:t>Prices of stock dropped drastically</a:t>
            </a:r>
            <a:endParaRPr lang="en-US" dirty="0" smtClean="0"/>
          </a:p>
          <a:p>
            <a:r>
              <a:rPr lang="en-US" dirty="0" smtClean="0"/>
              <a:t>Investors pulled funds in US and Western Europe</a:t>
            </a:r>
          </a:p>
          <a:p>
            <a:r>
              <a:rPr lang="en-US" dirty="0" smtClean="0"/>
              <a:t>Banks around to world began to crash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Black Tuesday</a:t>
            </a:r>
            <a:endParaRPr lang="en-US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86000" y="3429000"/>
            <a:ext cx="4572000" cy="3083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Unemployment throughout the western world</a:t>
            </a:r>
          </a:p>
          <a:p>
            <a:r>
              <a:rPr lang="en-US" dirty="0" smtClean="0"/>
              <a:t>Increasing government interference in economy</a:t>
            </a:r>
          </a:p>
          <a:p>
            <a:pPr lvl="1"/>
            <a:r>
              <a:rPr lang="en-US" dirty="0" smtClean="0"/>
              <a:t>Actually made matters worse</a:t>
            </a:r>
          </a:p>
          <a:p>
            <a:r>
              <a:rPr lang="en-US" dirty="0" smtClean="0"/>
              <a:t>Marxist approach by some countries</a:t>
            </a:r>
          </a:p>
          <a:p>
            <a:r>
              <a:rPr lang="en-US" dirty="0" smtClean="0"/>
              <a:t>Democracy on the defense</a:t>
            </a:r>
          </a:p>
          <a:p>
            <a:pPr lvl="1"/>
            <a:r>
              <a:rPr lang="en-US" dirty="0" smtClean="0"/>
              <a:t>People began to follow extremist leaders</a:t>
            </a:r>
          </a:p>
          <a:p>
            <a:pPr lvl="1"/>
            <a:endParaRPr lang="en-US" dirty="0" smtClean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Responses to the Great </a:t>
            </a:r>
            <a:r>
              <a:rPr lang="en-US" dirty="0" err="1" smtClean="0"/>
              <a:t>Depresssion</a:t>
            </a:r>
            <a:endParaRPr lang="en-US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Germany</a:t>
            </a:r>
          </a:p>
          <a:p>
            <a:pPr lvl="1"/>
            <a:r>
              <a:rPr lang="en-US" dirty="0" smtClean="0"/>
              <a:t>4.38 million unemployed</a:t>
            </a:r>
          </a:p>
          <a:p>
            <a:r>
              <a:rPr lang="en-US" dirty="0" smtClean="0"/>
              <a:t>France</a:t>
            </a:r>
          </a:p>
          <a:p>
            <a:pPr lvl="1"/>
            <a:r>
              <a:rPr lang="en-US" dirty="0" smtClean="0"/>
              <a:t>Political chaos- six different cabinets</a:t>
            </a:r>
          </a:p>
          <a:p>
            <a:pPr lvl="1"/>
            <a:r>
              <a:rPr lang="en-US" dirty="0" smtClean="0"/>
              <a:t>Formed Popular Front- combined Communist, Socialist, and Radical parties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Effects on Nations</a:t>
            </a:r>
            <a:endParaRPr lang="en-US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Most effected by the Great Depression</a:t>
            </a:r>
          </a:p>
          <a:p>
            <a:r>
              <a:rPr lang="en-US" dirty="0" smtClean="0"/>
              <a:t>Industrial production went down 50% by 1932</a:t>
            </a:r>
          </a:p>
          <a:p>
            <a:r>
              <a:rPr lang="en-US" dirty="0" smtClean="0"/>
              <a:t>12 million unemployed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United States</a:t>
            </a:r>
            <a:endParaRPr lang="en-US" dirty="0"/>
          </a:p>
        </p:txBody>
      </p:sp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90800" y="3048000"/>
            <a:ext cx="4114800" cy="3076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457200" y="1828800"/>
            <a:ext cx="8229600" cy="4572000"/>
          </a:xfrm>
        </p:spPr>
        <p:txBody>
          <a:bodyPr/>
          <a:lstStyle/>
          <a:p>
            <a:r>
              <a:rPr lang="en-US" dirty="0" smtClean="0"/>
              <a:t>Elected in 1932 landslide</a:t>
            </a:r>
          </a:p>
          <a:p>
            <a:r>
              <a:rPr lang="en-US" dirty="0" smtClean="0"/>
              <a:t>New Deal</a:t>
            </a:r>
          </a:p>
          <a:p>
            <a:pPr lvl="1"/>
            <a:r>
              <a:rPr lang="en-US" dirty="0" smtClean="0"/>
              <a:t>Increase in public works- bridges, roads, airports</a:t>
            </a:r>
          </a:p>
          <a:p>
            <a:pPr lvl="1"/>
            <a:r>
              <a:rPr lang="en-US" dirty="0" smtClean="0"/>
              <a:t>Creation of Works Progress Administration 1935</a:t>
            </a:r>
          </a:p>
          <a:p>
            <a:pPr lvl="2"/>
            <a:r>
              <a:rPr lang="en-US" dirty="0" smtClean="0"/>
              <a:t>Employed 3 million</a:t>
            </a:r>
          </a:p>
          <a:p>
            <a:r>
              <a:rPr lang="en-US" dirty="0" smtClean="0"/>
              <a:t>Social Security Act 1935</a:t>
            </a:r>
          </a:p>
          <a:p>
            <a:pPr lvl="1"/>
            <a:r>
              <a:rPr lang="en-US" dirty="0" smtClean="0"/>
              <a:t>Old age pensions and unemployment insurance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Franklin D. Roosevelt</a:t>
            </a:r>
            <a:endParaRPr lang="en-US" dirty="0"/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96000" y="304800"/>
            <a:ext cx="2095500" cy="24669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Countries began to turn to radical leaders</a:t>
            </a:r>
          </a:p>
          <a:p>
            <a:r>
              <a:rPr lang="en-US" dirty="0" smtClean="0"/>
              <a:t>The New Deal and FDR provided programs to help lead the US out of the Great Depression.</a:t>
            </a:r>
          </a:p>
          <a:p>
            <a:r>
              <a:rPr lang="en-US" dirty="0" smtClean="0"/>
              <a:t>Depression would not end until the start of WWII</a:t>
            </a:r>
            <a:endParaRPr lang="en-US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Summary</a:t>
            </a:r>
            <a:endParaRPr lang="en-US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aper">
  <a:themeElements>
    <a:clrScheme name="Paper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Paper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Paper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22</TotalTime>
  <Words>195</Words>
  <Application>Microsoft Office PowerPoint</Application>
  <PresentationFormat>On-screen Show (4:3)</PresentationFormat>
  <Paragraphs>39</Paragraphs>
  <Slides>8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9" baseType="lpstr">
      <vt:lpstr>Paper</vt:lpstr>
      <vt:lpstr>The Great Depression</vt:lpstr>
      <vt:lpstr>Causes of the Great Depression</vt:lpstr>
      <vt:lpstr>Black Tuesday</vt:lpstr>
      <vt:lpstr>Responses to the Great Depresssion</vt:lpstr>
      <vt:lpstr>Effects on Nations</vt:lpstr>
      <vt:lpstr>United States</vt:lpstr>
      <vt:lpstr>Franklin D. Roosevelt</vt:lpstr>
      <vt:lpstr>Summary</vt:lpstr>
    </vt:vector>
  </TitlesOfParts>
  <Company>Hewlett-Packard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Great Depression</dc:title>
  <dc:creator>Keith</dc:creator>
  <cp:lastModifiedBy>Keith</cp:lastModifiedBy>
  <cp:revision>3</cp:revision>
  <dcterms:created xsi:type="dcterms:W3CDTF">2011-10-31T17:00:36Z</dcterms:created>
  <dcterms:modified xsi:type="dcterms:W3CDTF">2011-10-31T17:23:28Z</dcterms:modified>
</cp:coreProperties>
</file>